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7FE75B-CBEE-407E-A32C-8D5CF1FAAD2A}" v="1" dt="2023-12-09T03:40:33.631"/>
    <p1510:client id="{F6119716-878E-4724-9660-6B201B9FE645}" v="47" dt="2023-12-09T02:57:31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F6119716-878E-4724-9660-6B201B9FE645}"/>
    <pc:docChg chg="modSld">
      <pc:chgData name="" userId="" providerId="" clId="Web-{F6119716-878E-4724-9660-6B201B9FE645}" dt="2023-12-09T02:54:37.734" v="0"/>
      <pc:docMkLst>
        <pc:docMk/>
      </pc:docMkLst>
      <pc:sldChg chg="delSp">
        <pc:chgData name="" userId="" providerId="" clId="Web-{F6119716-878E-4724-9660-6B201B9FE645}" dt="2023-12-09T02:54:37.734" v="0"/>
        <pc:sldMkLst>
          <pc:docMk/>
          <pc:sldMk cId="0" sldId="256"/>
        </pc:sldMkLst>
        <pc:picChg chg="del">
          <ac:chgData name="" userId="" providerId="" clId="Web-{F6119716-878E-4724-9660-6B201B9FE645}" dt="2023-12-09T02:54:37.734" v="0"/>
          <ac:picMkLst>
            <pc:docMk/>
            <pc:sldMk cId="0" sldId="256"/>
            <ac:picMk id="10" creationId="{00000000-0000-0000-0000-000000000000}"/>
          </ac:picMkLst>
        </pc:picChg>
      </pc:sldChg>
    </pc:docChg>
  </pc:docChgLst>
  <pc:docChgLst>
    <pc:chgData name="thirumaleswar reddy" userId="cbba8f99f21bfdff" providerId="Windows Live" clId="Web-{367FE75B-CBEE-407E-A32C-8D5CF1FAAD2A}"/>
    <pc:docChg chg="modSld">
      <pc:chgData name="thirumaleswar reddy" userId="cbba8f99f21bfdff" providerId="Windows Live" clId="Web-{367FE75B-CBEE-407E-A32C-8D5CF1FAAD2A}" dt="2023-12-09T03:40:33.631" v="0"/>
      <pc:docMkLst>
        <pc:docMk/>
      </pc:docMkLst>
      <pc:sldChg chg="delSp">
        <pc:chgData name="thirumaleswar reddy" userId="cbba8f99f21bfdff" providerId="Windows Live" clId="Web-{367FE75B-CBEE-407E-A32C-8D5CF1FAAD2A}" dt="2023-12-09T03:40:33.631" v="0"/>
        <pc:sldMkLst>
          <pc:docMk/>
          <pc:sldMk cId="0" sldId="272"/>
        </pc:sldMkLst>
        <pc:picChg chg="del">
          <ac:chgData name="thirumaleswar reddy" userId="cbba8f99f21bfdff" providerId="Windows Live" clId="Web-{367FE75B-CBEE-407E-A32C-8D5CF1FAAD2A}" dt="2023-12-09T03:40:33.631" v="0"/>
          <ac:picMkLst>
            <pc:docMk/>
            <pc:sldMk cId="0" sldId="272"/>
            <ac:picMk id="11" creationId="{00000000-0000-0000-0000-000000000000}"/>
          </ac:picMkLst>
        </pc:picChg>
      </pc:sldChg>
    </pc:docChg>
  </pc:docChgLst>
  <pc:docChgLst>
    <pc:chgData name="thirumaleswar reddy" userId="cbba8f99f21bfdff" providerId="Windows Live" clId="Web-{F6119716-878E-4724-9660-6B201B9FE645}"/>
    <pc:docChg chg="modSld">
      <pc:chgData name="thirumaleswar reddy" userId="cbba8f99f21bfdff" providerId="Windows Live" clId="Web-{F6119716-878E-4724-9660-6B201B9FE645}" dt="2023-12-09T02:57:31.114" v="44"/>
      <pc:docMkLst>
        <pc:docMk/>
      </pc:docMkLst>
      <pc:sldChg chg="addSp delSp modSp modTransition">
        <pc:chgData name="thirumaleswar reddy" userId="cbba8f99f21bfdff" providerId="Windows Live" clId="Web-{F6119716-878E-4724-9660-6B201B9FE645}" dt="2023-12-09T02:55:55.064" v="27"/>
        <pc:sldMkLst>
          <pc:docMk/>
          <pc:sldMk cId="0" sldId="256"/>
        </pc:sldMkLst>
        <pc:spChg chg="mod">
          <ac:chgData name="thirumaleswar reddy" userId="cbba8f99f21bfdff" providerId="Windows Live" clId="Web-{F6119716-878E-4724-9660-6B201B9FE645}" dt="2023-12-09T02:55:14.860" v="21" actId="20577"/>
          <ac:spMkLst>
            <pc:docMk/>
            <pc:sldMk cId="0" sldId="256"/>
            <ac:spMk id="9" creationId="{00000000-0000-0000-0000-000000000000}"/>
          </ac:spMkLst>
        </pc:spChg>
        <pc:picChg chg="del">
          <ac:chgData name="thirumaleswar reddy" userId="cbba8f99f21bfdff" providerId="Windows Live" clId="Web-{F6119716-878E-4724-9660-6B201B9FE645}" dt="2023-12-09T02:55:17.282" v="22"/>
          <ac:picMkLst>
            <pc:docMk/>
            <pc:sldMk cId="0" sldId="256"/>
            <ac:picMk id="8" creationId="{00000000-0000-0000-0000-000000000000}"/>
          </ac:picMkLst>
        </pc:picChg>
        <pc:picChg chg="add mod">
          <ac:chgData name="thirumaleswar reddy" userId="cbba8f99f21bfdff" providerId="Windows Live" clId="Web-{F6119716-878E-4724-9660-6B201B9FE645}" dt="2023-12-09T02:55:41.424" v="26" actId="1076"/>
          <ac:picMkLst>
            <pc:docMk/>
            <pc:sldMk cId="0" sldId="256"/>
            <ac:picMk id="11" creationId="{0223D745-F6D3-797B-29D0-979B49E0BE2F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5:59.768" v="28"/>
        <pc:sldMkLst>
          <pc:docMk/>
          <pc:sldMk cId="0" sldId="257"/>
        </pc:sldMkLst>
        <pc:picChg chg="del">
          <ac:chgData name="thirumaleswar reddy" userId="cbba8f99f21bfdff" providerId="Windows Live" clId="Web-{F6119716-878E-4724-9660-6B201B9FE645}" dt="2023-12-09T02:54:41" v="0"/>
          <ac:picMkLst>
            <pc:docMk/>
            <pc:sldMk cId="0" sldId="257"/>
            <ac:picMk id="8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02.971" v="29"/>
        <pc:sldMkLst>
          <pc:docMk/>
          <pc:sldMk cId="0" sldId="258"/>
        </pc:sldMkLst>
        <pc:picChg chg="del">
          <ac:chgData name="thirumaleswar reddy" userId="cbba8f99f21bfdff" providerId="Windows Live" clId="Web-{F6119716-878E-4724-9660-6B201B9FE645}" dt="2023-12-09T02:54:42.594" v="1"/>
          <ac:picMkLst>
            <pc:docMk/>
            <pc:sldMk cId="0" sldId="258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11.315" v="30"/>
        <pc:sldMkLst>
          <pc:docMk/>
          <pc:sldMk cId="0" sldId="259"/>
        </pc:sldMkLst>
        <pc:picChg chg="del">
          <ac:chgData name="thirumaleswar reddy" userId="cbba8f99f21bfdff" providerId="Windows Live" clId="Web-{F6119716-878E-4724-9660-6B201B9FE645}" dt="2023-12-09T02:54:44.188" v="2"/>
          <ac:picMkLst>
            <pc:docMk/>
            <pc:sldMk cId="0" sldId="259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18.268" v="31"/>
        <pc:sldMkLst>
          <pc:docMk/>
          <pc:sldMk cId="0" sldId="260"/>
        </pc:sldMkLst>
        <pc:picChg chg="del">
          <ac:chgData name="thirumaleswar reddy" userId="cbba8f99f21bfdff" providerId="Windows Live" clId="Web-{F6119716-878E-4724-9660-6B201B9FE645}" dt="2023-12-09T02:54:46.250" v="3"/>
          <ac:picMkLst>
            <pc:docMk/>
            <pc:sldMk cId="0" sldId="260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23.128" v="32"/>
        <pc:sldMkLst>
          <pc:docMk/>
          <pc:sldMk cId="0" sldId="261"/>
        </pc:sldMkLst>
        <pc:picChg chg="del">
          <ac:chgData name="thirumaleswar reddy" userId="cbba8f99f21bfdff" providerId="Windows Live" clId="Web-{F6119716-878E-4724-9660-6B201B9FE645}" dt="2023-12-09T02:54:47.625" v="4"/>
          <ac:picMkLst>
            <pc:docMk/>
            <pc:sldMk cId="0" sldId="261"/>
            <ac:picMk id="8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28.534" v="33"/>
        <pc:sldMkLst>
          <pc:docMk/>
          <pc:sldMk cId="0" sldId="262"/>
        </pc:sldMkLst>
        <pc:picChg chg="del">
          <ac:chgData name="thirumaleswar reddy" userId="cbba8f99f21bfdff" providerId="Windows Live" clId="Web-{F6119716-878E-4724-9660-6B201B9FE645}" dt="2023-12-09T02:54:48.906" v="5"/>
          <ac:picMkLst>
            <pc:docMk/>
            <pc:sldMk cId="0" sldId="262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35.097" v="34"/>
        <pc:sldMkLst>
          <pc:docMk/>
          <pc:sldMk cId="0" sldId="263"/>
        </pc:sldMkLst>
        <pc:picChg chg="del">
          <ac:chgData name="thirumaleswar reddy" userId="cbba8f99f21bfdff" providerId="Windows Live" clId="Web-{F6119716-878E-4724-9660-6B201B9FE645}" dt="2023-12-09T02:54:50.125" v="6"/>
          <ac:picMkLst>
            <pc:docMk/>
            <pc:sldMk cId="0" sldId="263"/>
            <ac:picMk id="6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39.191" v="35"/>
        <pc:sldMkLst>
          <pc:docMk/>
          <pc:sldMk cId="0" sldId="264"/>
        </pc:sldMkLst>
        <pc:picChg chg="del">
          <ac:chgData name="thirumaleswar reddy" userId="cbba8f99f21bfdff" providerId="Windows Live" clId="Web-{F6119716-878E-4724-9660-6B201B9FE645}" dt="2023-12-09T02:54:51.516" v="7"/>
          <ac:picMkLst>
            <pc:docMk/>
            <pc:sldMk cId="0" sldId="264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44.222" v="36"/>
        <pc:sldMkLst>
          <pc:docMk/>
          <pc:sldMk cId="0" sldId="265"/>
        </pc:sldMkLst>
        <pc:picChg chg="del">
          <ac:chgData name="thirumaleswar reddy" userId="cbba8f99f21bfdff" providerId="Windows Live" clId="Web-{F6119716-878E-4724-9660-6B201B9FE645}" dt="2023-12-09T02:54:52.969" v="8"/>
          <ac:picMkLst>
            <pc:docMk/>
            <pc:sldMk cId="0" sldId="265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49.738" v="37"/>
        <pc:sldMkLst>
          <pc:docMk/>
          <pc:sldMk cId="0" sldId="266"/>
        </pc:sldMkLst>
        <pc:picChg chg="del">
          <ac:chgData name="thirumaleswar reddy" userId="cbba8f99f21bfdff" providerId="Windows Live" clId="Web-{F6119716-878E-4724-9660-6B201B9FE645}" dt="2023-12-09T02:54:54.172" v="9"/>
          <ac:picMkLst>
            <pc:docMk/>
            <pc:sldMk cId="0" sldId="266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52.707" v="38"/>
        <pc:sldMkLst>
          <pc:docMk/>
          <pc:sldMk cId="0" sldId="267"/>
        </pc:sldMkLst>
        <pc:picChg chg="del">
          <ac:chgData name="thirumaleswar reddy" userId="cbba8f99f21bfdff" providerId="Windows Live" clId="Web-{F6119716-878E-4724-9660-6B201B9FE645}" dt="2023-12-09T02:54:55.469" v="10"/>
          <ac:picMkLst>
            <pc:docMk/>
            <pc:sldMk cId="0" sldId="267"/>
            <ac:picMk id="7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6:56.410" v="39"/>
        <pc:sldMkLst>
          <pc:docMk/>
          <pc:sldMk cId="0" sldId="268"/>
        </pc:sldMkLst>
        <pc:picChg chg="del">
          <ac:chgData name="thirumaleswar reddy" userId="cbba8f99f21bfdff" providerId="Windows Live" clId="Web-{F6119716-878E-4724-9660-6B201B9FE645}" dt="2023-12-09T02:54:56.938" v="11"/>
          <ac:picMkLst>
            <pc:docMk/>
            <pc:sldMk cId="0" sldId="268"/>
            <ac:picMk id="8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7:00.863" v="40"/>
        <pc:sldMkLst>
          <pc:docMk/>
          <pc:sldMk cId="0" sldId="269"/>
        </pc:sldMkLst>
        <pc:picChg chg="del">
          <ac:chgData name="thirumaleswar reddy" userId="cbba8f99f21bfdff" providerId="Windows Live" clId="Web-{F6119716-878E-4724-9660-6B201B9FE645}" dt="2023-12-09T02:54:58.047" v="12"/>
          <ac:picMkLst>
            <pc:docMk/>
            <pc:sldMk cId="0" sldId="269"/>
            <ac:picMk id="8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7:31.114" v="44"/>
        <pc:sldMkLst>
          <pc:docMk/>
          <pc:sldMk cId="0" sldId="270"/>
        </pc:sldMkLst>
        <pc:picChg chg="del">
          <ac:chgData name="thirumaleswar reddy" userId="cbba8f99f21bfdff" providerId="Windows Live" clId="Web-{F6119716-878E-4724-9660-6B201B9FE645}" dt="2023-12-09T02:54:59.547" v="13"/>
          <ac:picMkLst>
            <pc:docMk/>
            <pc:sldMk cId="0" sldId="270"/>
            <ac:picMk id="14" creationId="{00000000-0000-0000-0000-000000000000}"/>
          </ac:picMkLst>
        </pc:picChg>
      </pc:sldChg>
      <pc:sldChg chg="delSp modTransition">
        <pc:chgData name="thirumaleswar reddy" userId="cbba8f99f21bfdff" providerId="Windows Live" clId="Web-{F6119716-878E-4724-9660-6B201B9FE645}" dt="2023-12-09T02:57:15.363" v="42"/>
        <pc:sldMkLst>
          <pc:docMk/>
          <pc:sldMk cId="0" sldId="271"/>
        </pc:sldMkLst>
        <pc:picChg chg="del">
          <ac:chgData name="thirumaleswar reddy" userId="cbba8f99f21bfdff" providerId="Windows Live" clId="Web-{F6119716-878E-4724-9660-6B201B9FE645}" dt="2023-12-09T02:55:01.344" v="14"/>
          <ac:picMkLst>
            <pc:docMk/>
            <pc:sldMk cId="0" sldId="271"/>
            <ac:picMk id="12" creationId="{00000000-0000-0000-0000-000000000000}"/>
          </ac:picMkLst>
        </pc:picChg>
      </pc:sldChg>
      <pc:sldChg chg="modTransition">
        <pc:chgData name="thirumaleswar reddy" userId="cbba8f99f21bfdff" providerId="Windows Live" clId="Web-{F6119716-878E-4724-9660-6B201B9FE645}" dt="2023-12-09T02:57:25.411" v="43"/>
        <pc:sldMkLst>
          <pc:docMk/>
          <pc:sldMk cId="0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BC2AE-6E8E-4912-8C67-FB21EFC653A2}" type="datetimeFigureOut"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01702-EC6B-402D-973F-66DF12FB37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Understanding OOPs in Java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the core concepts of Object-Oriented Programming in Java, including encapsulation, inheritance, polymorphism, and abstraction.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99686" y="5400556"/>
            <a:ext cx="3543300" cy="38885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062"/>
              </a:lnSpc>
            </a:pPr>
            <a:r>
              <a:rPr lang="en-US" sz="2150" b="1" dirty="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by AKULA KUSUMANJALI</a:t>
            </a:r>
            <a:endParaRPr lang="en-US" sz="2187" dirty="0"/>
          </a:p>
        </p:txBody>
      </p:sp>
      <p:pic>
        <p:nvPicPr>
          <p:cNvPr id="11" name="Picture 10" descr="Your profile picture">
            <a:extLst>
              <a:ext uri="{FF2B5EF4-FFF2-40B4-BE49-F238E27FC236}">
                <a16:creationId xmlns:a16="http://schemas.microsoft.com/office/drawing/2014/main" id="{0223D745-F6D3-797B-29D0-979B49E0B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" y="5400137"/>
            <a:ext cx="552091" cy="569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0322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Inheritance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030855"/>
            <a:ext cx="7477601" cy="3195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7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39797" y="2680930"/>
            <a:ext cx="3516035" cy="549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26"/>
              </a:lnSpc>
              <a:buNone/>
            </a:pPr>
            <a:r>
              <a:rPr lang="en-US" sz="346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Polymorphism</a:t>
            </a:r>
            <a:endParaRPr lang="en-US" sz="346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797" y="3493770"/>
            <a:ext cx="8194477" cy="4252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871" y="504944"/>
            <a:ext cx="8694658" cy="7219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795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Encapsulation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18222"/>
            <a:ext cx="10554414" cy="3531751"/>
          </a:xfrm>
          <a:prstGeom prst="roundRect">
            <a:avLst>
              <a:gd name="adj" fmla="val 3775"/>
            </a:avLst>
          </a:prstGeom>
          <a:solidFill>
            <a:srgbClr val="EAEFFA"/>
          </a:solidFill>
          <a:ln/>
        </p:spPr>
      </p:sp>
      <p:sp>
        <p:nvSpPr>
          <p:cNvPr id="6" name="Shape 4"/>
          <p:cNvSpPr/>
          <p:nvPr/>
        </p:nvSpPr>
        <p:spPr>
          <a:xfrm>
            <a:off x="2026920" y="2918222"/>
            <a:ext cx="10576560" cy="3531751"/>
          </a:xfrm>
          <a:prstGeom prst="roundRect">
            <a:avLst>
              <a:gd name="adj" fmla="val 944"/>
            </a:avLst>
          </a:prstGeom>
          <a:solidFill>
            <a:srgbClr val="EAEFFA"/>
          </a:solidFill>
          <a:ln/>
        </p:spPr>
      </p:sp>
      <p:sp>
        <p:nvSpPr>
          <p:cNvPr id="7" name="Text 5"/>
          <p:cNvSpPr/>
          <p:nvPr/>
        </p:nvSpPr>
        <p:spPr>
          <a:xfrm>
            <a:off x="2249091" y="3084790"/>
            <a:ext cx="10132219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Encapsulation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private int marks;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int Marks 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{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get { return marks; }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 { marks = value;}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126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Abstraction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451384"/>
            <a:ext cx="10554414" cy="2465546"/>
          </a:xfrm>
          <a:prstGeom prst="roundRect">
            <a:avLst>
              <a:gd name="adj" fmla="val 5407"/>
            </a:avLst>
          </a:prstGeom>
          <a:solidFill>
            <a:srgbClr val="EAEFFA"/>
          </a:solidFill>
          <a:ln/>
        </p:spPr>
      </p:sp>
      <p:sp>
        <p:nvSpPr>
          <p:cNvPr id="6" name="Shape 4"/>
          <p:cNvSpPr/>
          <p:nvPr/>
        </p:nvSpPr>
        <p:spPr>
          <a:xfrm>
            <a:off x="2026920" y="3451384"/>
            <a:ext cx="10576560" cy="2465546"/>
          </a:xfrm>
          <a:prstGeom prst="roundRect">
            <a:avLst>
              <a:gd name="adj" fmla="val 1352"/>
            </a:avLst>
          </a:prstGeom>
          <a:solidFill>
            <a:srgbClr val="EAEFFA"/>
          </a:solidFill>
          <a:ln/>
        </p:spPr>
      </p:sp>
      <p:sp>
        <p:nvSpPr>
          <p:cNvPr id="7" name="Text 5"/>
          <p:cNvSpPr/>
          <p:nvPr/>
        </p:nvSpPr>
        <p:spPr>
          <a:xfrm>
            <a:off x="2249091" y="3617952"/>
            <a:ext cx="1013221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abstract class Abstraction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abstract void doAbstraction();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AbstractionImpl: Abstraction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doAbstraction()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//Implement it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}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269105"/>
            <a:ext cx="6347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OOPs in Java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4703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7" name="Text 4"/>
          <p:cNvSpPr/>
          <p:nvPr/>
        </p:nvSpPr>
        <p:spPr>
          <a:xfrm>
            <a:off x="2219325" y="551199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5466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6027063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 the benefits of using OOPs in Java, such as code reusability and maintainability.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54703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1" name="Text 8"/>
          <p:cNvSpPr/>
          <p:nvPr/>
        </p:nvSpPr>
        <p:spPr>
          <a:xfrm>
            <a:off x="7584758" y="5511998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5546646"/>
            <a:ext cx="3368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 and Flexibility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6027063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how OOPs enhances code scalability and flexibility in Java programming projects.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94190"/>
            <a:ext cx="9075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Mistakes and Challenges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021818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/>
        </p:spPr>
      </p:sp>
      <p:sp>
        <p:nvSpPr>
          <p:cNvPr id="7" name="Text 4"/>
          <p:cNvSpPr/>
          <p:nvPr/>
        </p:nvSpPr>
        <p:spPr>
          <a:xfrm>
            <a:off x="2260163" y="5243989"/>
            <a:ext cx="2461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Common Mistakes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572440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common mistakes to avoid when implementing OOPs in Java for robust and efficient code development.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5021818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E7EDF9"/>
          </a:solidFill>
          <a:ln/>
        </p:spPr>
      </p:sp>
      <p:sp>
        <p:nvSpPr>
          <p:cNvPr id="10" name="Text 7"/>
          <p:cNvSpPr/>
          <p:nvPr/>
        </p:nvSpPr>
        <p:spPr>
          <a:xfrm>
            <a:off x="7648456" y="5243989"/>
            <a:ext cx="3124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Overcoming Challenges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48456" y="572440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the challenges that arise when working with OOPs concepts and discover tips and strategies to overcome them.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5394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92655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628799"/>
            <a:ext cx="3413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Recap of Important Points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10921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 the significant points discussed during the presentation on OOPs in Java.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19265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628918"/>
            <a:ext cx="225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Further Learning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10933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 continued learning with additional resources to expand your knowledge of OOPs in Java.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93666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964293"/>
            <a:ext cx="10554414" cy="532864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312188"/>
            <a:ext cx="4823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HISTORY OF OOPS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99" y="2339816"/>
            <a:ext cx="7477601" cy="457747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65077"/>
            <a:ext cx="661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 of using OOPS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592705"/>
            <a:ext cx="7477601" cy="4071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8670" y="580192"/>
            <a:ext cx="5273040" cy="6572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75"/>
              </a:lnSpc>
              <a:buNone/>
            </a:pPr>
            <a:r>
              <a:rPr lang="en-US" sz="414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Terminology of OOPS</a:t>
            </a:r>
            <a:endParaRPr lang="en-US" sz="414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" y="1552813"/>
            <a:ext cx="6283881" cy="6096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093256" y="176736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Classes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94992"/>
            <a:ext cx="10554414" cy="3667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4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28511" y="3182183"/>
            <a:ext cx="4173379" cy="652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35"/>
              </a:lnSpc>
              <a:buNone/>
            </a:pPr>
            <a:r>
              <a:rPr lang="en-US" sz="410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</a:t>
            </a:r>
            <a:endParaRPr lang="en-US" sz="410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23" y="4147185"/>
            <a:ext cx="9691687" cy="3511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2249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Encapsulation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061210"/>
            <a:ext cx="9875520" cy="524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74382"/>
            <a:ext cx="4640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Abstraction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99" y="3702010"/>
            <a:ext cx="5974675" cy="1853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26</cp:revision>
  <dcterms:created xsi:type="dcterms:W3CDTF">2023-12-09T02:52:04Z</dcterms:created>
  <dcterms:modified xsi:type="dcterms:W3CDTF">2023-12-09T03:40:33Z</dcterms:modified>
</cp:coreProperties>
</file>